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handoutMasterIdLst>
    <p:handoutMasterId r:id="rId16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9" r:id="rId10"/>
    <p:sldId id="265" r:id="rId11"/>
    <p:sldId id="263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6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66F6-1D9B-334B-A6A7-78E1EAE5960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3735E-6D71-5E41-A1C4-AD29D4500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685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C3CE5E1-9E31-644F-867B-E9CA24451005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2B846A-AF1A-5A46-91A2-D0C2441AC77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go2act.cadastre.l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go2ACT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Echange de données entre les géomètres officiels et l’Administration du Cadastre et de la Topographie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65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Sociétés 	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Si vous avez besoin d’un consultant pour développer vos scripts d’export, nous proposons une liste de sociétés (non exhaustive) qui peuvent vous aider à configurer la transformation de vos données MO dans le format d’échange retenu</a:t>
            </a:r>
          </a:p>
          <a:p>
            <a:pPr lvl="1"/>
            <a:r>
              <a:rPr lang="fr-FR" dirty="0" smtClean="0"/>
              <a:t>INSER SA</a:t>
            </a:r>
          </a:p>
          <a:p>
            <a:pPr lvl="1"/>
            <a:r>
              <a:rPr lang="fr-FR" dirty="0" smtClean="0"/>
              <a:t>Con terra gmbh</a:t>
            </a:r>
          </a:p>
          <a:p>
            <a:pPr lvl="1"/>
            <a:r>
              <a:rPr lang="fr-FR" dirty="0" smtClean="0"/>
              <a:t>AED SICAD</a:t>
            </a:r>
          </a:p>
          <a:p>
            <a:pPr lvl="1"/>
            <a:r>
              <a:rPr lang="fr-FR" dirty="0" smtClean="0"/>
              <a:t>RMDATA / </a:t>
            </a:r>
            <a:r>
              <a:rPr lang="fr-FR" dirty="0" err="1" smtClean="0"/>
              <a:t>axmann</a:t>
            </a:r>
            <a:endParaRPr lang="fr-FR" dirty="0" smtClean="0"/>
          </a:p>
          <a:p>
            <a:pPr lvl="1"/>
            <a:r>
              <a:rPr lang="fr-FR" dirty="0" smtClean="0"/>
              <a:t>GIM 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182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Processus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Mise en place d’un page web sécurisée sur le </a:t>
            </a:r>
            <a:r>
              <a:rPr lang="fr-FR" dirty="0" err="1" smtClean="0"/>
              <a:t>géoportail</a:t>
            </a:r>
            <a:r>
              <a:rPr lang="fr-FR" dirty="0" smtClean="0"/>
              <a:t> permettant aux go d’uploader un fichier de mesurage</a:t>
            </a:r>
          </a:p>
          <a:p>
            <a:r>
              <a:rPr lang="fr-FR" dirty="0" smtClean="0"/>
              <a:t>Check du fichier </a:t>
            </a:r>
          </a:p>
          <a:p>
            <a:r>
              <a:rPr lang="fr-FR" dirty="0" smtClean="0"/>
              <a:t>Renvoi du fichier si pas correct</a:t>
            </a:r>
          </a:p>
          <a:p>
            <a:r>
              <a:rPr lang="fr-FR" dirty="0" smtClean="0"/>
              <a:t>Traitement automatique si correct</a:t>
            </a:r>
          </a:p>
          <a:p>
            <a:r>
              <a:rPr lang="fr-FR" dirty="0" smtClean="0"/>
              <a:t>Protocole de validation à rajouter au dossier physique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720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91" y="530352"/>
            <a:ext cx="7339584" cy="550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74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b-LU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b-L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" y="530352"/>
            <a:ext cx="19621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530352"/>
            <a:ext cx="580072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553732"/>
            <a:ext cx="31623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2725057"/>
            <a:ext cx="52101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176" y="3426477"/>
            <a:ext cx="40100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181" y="1621064"/>
            <a:ext cx="43148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706" y="4718304"/>
            <a:ext cx="3162300" cy="1463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89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Tests de validité</a:t>
            </a:r>
            <a:endParaRPr lang="lb-LU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r-FR" dirty="0" smtClean="0"/>
              <a:t>Les </a:t>
            </a:r>
            <a:r>
              <a:rPr lang="fr-FR" dirty="0"/>
              <a:t>tests suivants sont réalisés lors d’une fourniture de fichier par un géomètre officiel : </a:t>
            </a:r>
          </a:p>
          <a:p>
            <a:pPr lvl="1"/>
            <a:r>
              <a:rPr lang="fr-FR" dirty="0" smtClean="0"/>
              <a:t>Cohérence </a:t>
            </a:r>
            <a:r>
              <a:rPr lang="fr-FR" dirty="0"/>
              <a:t>des données avec le modèle de données </a:t>
            </a:r>
          </a:p>
          <a:p>
            <a:pPr lvl="1"/>
            <a:r>
              <a:rPr lang="lb-LU" dirty="0" smtClean="0"/>
              <a:t>Attributs </a:t>
            </a:r>
            <a:r>
              <a:rPr lang="lb-LU" dirty="0"/>
              <a:t>présents </a:t>
            </a:r>
          </a:p>
          <a:p>
            <a:pPr lvl="1"/>
            <a:r>
              <a:rPr lang="lb-LU" dirty="0" smtClean="0"/>
              <a:t>Attributs </a:t>
            </a:r>
            <a:r>
              <a:rPr lang="lb-LU" dirty="0"/>
              <a:t>obligatoires remplis </a:t>
            </a:r>
          </a:p>
          <a:p>
            <a:pPr lvl="1"/>
            <a:r>
              <a:rPr lang="fr-FR" dirty="0" smtClean="0"/>
              <a:t>Listes </a:t>
            </a:r>
            <a:r>
              <a:rPr lang="fr-FR" dirty="0"/>
              <a:t>de valeurs permises </a:t>
            </a:r>
          </a:p>
          <a:p>
            <a:pPr lvl="1"/>
            <a:r>
              <a:rPr lang="lb-LU" dirty="0" smtClean="0"/>
              <a:t>Type </a:t>
            </a:r>
            <a:r>
              <a:rPr lang="lb-LU" dirty="0"/>
              <a:t>de géométrie </a:t>
            </a:r>
          </a:p>
          <a:p>
            <a:endParaRPr lang="lb-LU" dirty="0"/>
          </a:p>
          <a:p>
            <a:r>
              <a:rPr lang="fr-FR" dirty="0"/>
              <a:t>En plus des questions de syntaxe, une série de tests de qualité sont faits avant l’import. En voici un aperçu non exhaustif : </a:t>
            </a:r>
          </a:p>
          <a:p>
            <a:pPr lvl="1"/>
            <a:r>
              <a:rPr lang="lb-LU" dirty="0" smtClean="0"/>
              <a:t>Cohérence </a:t>
            </a:r>
            <a:r>
              <a:rPr lang="lb-LU" dirty="0"/>
              <a:t>géométrique </a:t>
            </a:r>
          </a:p>
          <a:p>
            <a:pPr lvl="1"/>
            <a:r>
              <a:rPr lang="lb-LU" dirty="0" smtClean="0"/>
              <a:t>Centroïdes </a:t>
            </a:r>
            <a:r>
              <a:rPr lang="lb-LU" dirty="0"/>
              <a:t>présents </a:t>
            </a:r>
          </a:p>
          <a:p>
            <a:pPr lvl="1"/>
            <a:r>
              <a:rPr lang="fr-FR" dirty="0" smtClean="0"/>
              <a:t>Lignes </a:t>
            </a:r>
            <a:r>
              <a:rPr lang="fr-FR" dirty="0"/>
              <a:t>fermées autour des </a:t>
            </a:r>
            <a:r>
              <a:rPr lang="fr-FR" dirty="0" err="1"/>
              <a:t>centroïdes</a:t>
            </a:r>
            <a:r>
              <a:rPr lang="fr-FR" dirty="0"/>
              <a:t> </a:t>
            </a:r>
          </a:p>
          <a:p>
            <a:pPr lvl="1"/>
            <a:r>
              <a:rPr lang="fr-FR" dirty="0" smtClean="0"/>
              <a:t>Pas </a:t>
            </a:r>
            <a:r>
              <a:rPr lang="fr-FR" dirty="0"/>
              <a:t>de recoupement des lignes de même classe </a:t>
            </a:r>
          </a:p>
          <a:p>
            <a:pPr lvl="1"/>
            <a:r>
              <a:rPr lang="fr-FR" dirty="0" smtClean="0"/>
              <a:t>Détection </a:t>
            </a:r>
            <a:r>
              <a:rPr lang="fr-FR" dirty="0"/>
              <a:t>de points multiples à coordonnées identiques </a:t>
            </a:r>
          </a:p>
          <a:p>
            <a:endParaRPr lang="lb-LU" dirty="0"/>
          </a:p>
          <a:p>
            <a:r>
              <a:rPr lang="fr-FR" dirty="0" smtClean="0"/>
              <a:t>Cohérence </a:t>
            </a:r>
            <a:r>
              <a:rPr lang="fr-FR" dirty="0"/>
              <a:t>avec les données enregistrées dans la PF </a:t>
            </a:r>
          </a:p>
          <a:p>
            <a:pPr lvl="1"/>
            <a:r>
              <a:rPr lang="fr-FR" dirty="0" smtClean="0"/>
              <a:t>Nouveaux </a:t>
            </a:r>
            <a:r>
              <a:rPr lang="fr-FR" dirty="0"/>
              <a:t>numéros de parcelles existent dans PF et sont réservés pour le dossier en question </a:t>
            </a:r>
          </a:p>
          <a:p>
            <a:pPr lvl="1"/>
            <a:r>
              <a:rPr lang="fr-FR" dirty="0" smtClean="0"/>
              <a:t>Nom </a:t>
            </a:r>
            <a:r>
              <a:rPr lang="fr-FR" dirty="0"/>
              <a:t>du géomètre fourni correspond à celui enregistré dans la PF pour le dossier en question </a:t>
            </a:r>
          </a:p>
          <a:p>
            <a:endParaRPr lang="lb-LU" dirty="0"/>
          </a:p>
        </p:txBody>
      </p:sp>
    </p:spTree>
    <p:extLst>
      <p:ext uri="{BB962C8B-B14F-4D97-AF65-F5344CB8AC3E}">
        <p14:creationId xmlns:p14="http://schemas.microsoft.com/office/powerpoint/2010/main" val="402258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Buts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Automatisation du transfert de données des go dans la base MO</a:t>
            </a:r>
          </a:p>
          <a:p>
            <a:r>
              <a:rPr lang="fr-FR" dirty="0" smtClean="0"/>
              <a:t>Optimisation de la qualité des données transmises et importées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21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Avantages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Optimisation de la procédure d’échange</a:t>
            </a:r>
          </a:p>
          <a:p>
            <a:pPr lvl="1"/>
            <a:r>
              <a:rPr lang="fr-FR" dirty="0" smtClean="0"/>
              <a:t>Moins d’erreurs </a:t>
            </a:r>
          </a:p>
          <a:p>
            <a:pPr lvl="2"/>
            <a:r>
              <a:rPr lang="fr-FR" dirty="0" smtClean="0"/>
              <a:t>Check des données avant import</a:t>
            </a:r>
          </a:p>
          <a:p>
            <a:pPr lvl="2"/>
            <a:r>
              <a:rPr lang="fr-FR" dirty="0" smtClean="0"/>
              <a:t>Import direct</a:t>
            </a:r>
          </a:p>
          <a:p>
            <a:pPr lvl="1"/>
            <a:r>
              <a:rPr lang="fr-FR" dirty="0" smtClean="0"/>
              <a:t>Temps de réaction optimisé</a:t>
            </a:r>
          </a:p>
          <a:p>
            <a:pPr lvl="2"/>
            <a:r>
              <a:rPr lang="fr-FR" dirty="0" smtClean="0"/>
              <a:t>L’ACT ne doit plus ressaisir les données dans la base MO, il doit uniquement s’occuper de la mise à jour du PCN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692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concernées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Données de mensuration</a:t>
            </a:r>
          </a:p>
          <a:p>
            <a:pPr lvl="1"/>
            <a:r>
              <a:rPr lang="fr-FR" dirty="0" smtClean="0"/>
              <a:t>Points frontière</a:t>
            </a:r>
          </a:p>
          <a:p>
            <a:pPr lvl="1"/>
            <a:r>
              <a:rPr lang="fr-FR" dirty="0" smtClean="0"/>
              <a:t>Points fixes</a:t>
            </a:r>
          </a:p>
          <a:p>
            <a:pPr lvl="1"/>
            <a:r>
              <a:rPr lang="fr-FR" dirty="0" smtClean="0"/>
              <a:t>Parcellaire</a:t>
            </a:r>
          </a:p>
          <a:p>
            <a:pPr lvl="1"/>
            <a:r>
              <a:rPr lang="fr-FR" dirty="0" smtClean="0"/>
              <a:t>Bâti</a:t>
            </a:r>
          </a:p>
          <a:p>
            <a:pPr lvl="1"/>
            <a:r>
              <a:rPr lang="fr-FR" dirty="0" smtClean="0"/>
              <a:t>Topographie</a:t>
            </a:r>
          </a:p>
          <a:p>
            <a:pPr lvl="1"/>
            <a:r>
              <a:rPr lang="fr-FR" dirty="0" smtClean="0"/>
              <a:t>(Adresses)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708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Transfert	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Unité de transfert: 1 Mesurage</a:t>
            </a:r>
          </a:p>
          <a:p>
            <a:pPr lvl="1"/>
            <a:r>
              <a:rPr lang="fr-FR" dirty="0" smtClean="0"/>
              <a:t>Il s’agit de transférer un fichier par mesurage</a:t>
            </a:r>
          </a:p>
          <a:p>
            <a:pPr lvl="1"/>
            <a:r>
              <a:rPr lang="fr-FR" dirty="0" smtClean="0"/>
              <a:t>Ce fichier doit contenir le numéro de commune et le numéro de mesurage comme informations</a:t>
            </a:r>
          </a:p>
          <a:p>
            <a:pPr lvl="1"/>
            <a:r>
              <a:rPr lang="fr-FR" dirty="0" smtClean="0"/>
              <a:t>Ce fichier ne doit pas contenir d’éléments autres que celles du mesurage en question</a:t>
            </a:r>
          </a:p>
          <a:p>
            <a:pPr lvl="2"/>
            <a:r>
              <a:rPr lang="fr-FR" dirty="0" smtClean="0"/>
              <a:t>Pas de PCN</a:t>
            </a:r>
          </a:p>
          <a:p>
            <a:pPr lvl="2"/>
            <a:r>
              <a:rPr lang="fr-FR" dirty="0" smtClean="0"/>
              <a:t>Pas d’éléments d’autres mesurages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4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Format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GML 3.2.1</a:t>
            </a:r>
          </a:p>
          <a:p>
            <a:pPr lvl="1"/>
            <a:r>
              <a:rPr lang="fr-FR" dirty="0" err="1" smtClean="0"/>
              <a:t>Geographic</a:t>
            </a:r>
            <a:r>
              <a:rPr lang="fr-FR" dirty="0" smtClean="0"/>
              <a:t> </a:t>
            </a:r>
            <a:r>
              <a:rPr lang="fr-FR" dirty="0" err="1" smtClean="0"/>
              <a:t>Markup</a:t>
            </a:r>
            <a:r>
              <a:rPr lang="fr-FR" dirty="0" smtClean="0"/>
              <a:t> </a:t>
            </a:r>
            <a:r>
              <a:rPr lang="fr-FR" dirty="0" err="1" smtClean="0"/>
              <a:t>Language</a:t>
            </a:r>
            <a:r>
              <a:rPr lang="fr-FR" dirty="0" smtClean="0"/>
              <a:t>, Simple </a:t>
            </a:r>
            <a:r>
              <a:rPr lang="fr-FR" dirty="0" err="1" smtClean="0"/>
              <a:t>Feature</a:t>
            </a:r>
            <a:r>
              <a:rPr lang="fr-FR" dirty="0" smtClean="0"/>
              <a:t> Profile</a:t>
            </a:r>
          </a:p>
          <a:p>
            <a:pPr lvl="1"/>
            <a:r>
              <a:rPr lang="fr-FR" dirty="0" smtClean="0"/>
              <a:t>Standard international</a:t>
            </a:r>
          </a:p>
          <a:p>
            <a:r>
              <a:rPr lang="fr-FR" dirty="0" smtClean="0"/>
              <a:t>INTERLIS	</a:t>
            </a:r>
          </a:p>
          <a:p>
            <a:pPr lvl="1"/>
            <a:r>
              <a:rPr lang="fr-FR" dirty="0" smtClean="0"/>
              <a:t>INTERLIS est une norme suisse qui a été utilisée pour formaliser le modèle de données d’échange</a:t>
            </a:r>
          </a:p>
          <a:p>
            <a:pPr lvl="1"/>
            <a:r>
              <a:rPr lang="fr-FR" dirty="0" smtClean="0"/>
              <a:t>INTERLIS propose une version spécifique de GML qui sera utilisée ici. Ce GML est lisible par n’importe quel outil GML.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70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Pourquoi?	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GML / INTERLIS</a:t>
            </a:r>
          </a:p>
          <a:p>
            <a:pPr lvl="1"/>
            <a:r>
              <a:rPr lang="fr-FR" dirty="0" smtClean="0"/>
              <a:t>Les fichiers de transferts sont lié à un modèle de données strict (types de champs, valeurs permises pour un attribut, types de géométrie permise)</a:t>
            </a:r>
          </a:p>
          <a:p>
            <a:pPr lvl="1"/>
            <a:r>
              <a:rPr lang="fr-FR" dirty="0" smtClean="0"/>
              <a:t>Les fichiers de données sont des fichiers texte facilement </a:t>
            </a:r>
            <a:r>
              <a:rPr lang="fr-FR" dirty="0" err="1" smtClean="0"/>
              <a:t>générables</a:t>
            </a:r>
            <a:endParaRPr lang="fr-FR" dirty="0" smtClean="0"/>
          </a:p>
          <a:p>
            <a:pPr lvl="1"/>
            <a:r>
              <a:rPr lang="fr-FR" dirty="0" smtClean="0"/>
              <a:t>Il existe des logiciels de validation des données par rapport au modèle de données qui peuvent être utilisés par les géomètres avant d’envoyer le fichier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823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Processus de transformation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Nous proposons l’utilisation de l’outil de transformation de données FME afin de transformer vos données dans le format préconisé</a:t>
            </a:r>
          </a:p>
          <a:p>
            <a:r>
              <a:rPr lang="fr-FR" dirty="0" smtClean="0"/>
              <a:t>Un script (FME </a:t>
            </a:r>
            <a:r>
              <a:rPr lang="fr-FR" dirty="0" err="1" smtClean="0"/>
              <a:t>Workspace</a:t>
            </a:r>
            <a:r>
              <a:rPr lang="fr-FR" dirty="0" smtClean="0"/>
              <a:t>) qui configure toute la partie « écriture » du format d’échange a été mis à votre disposition sur </a:t>
            </a:r>
            <a:r>
              <a:rPr lang="fr-FR" dirty="0" smtClean="0">
                <a:hlinkClick r:id="rId2"/>
              </a:rPr>
              <a:t>http://go2act.cadastre.lu</a:t>
            </a:r>
            <a:r>
              <a:rPr lang="fr-FR" dirty="0" smtClean="0"/>
              <a:t> </a:t>
            </a:r>
          </a:p>
          <a:p>
            <a:r>
              <a:rPr lang="fr-FR" dirty="0" smtClean="0"/>
              <a:t>L’utilisation de FME n’est pas obligatoire, le format d’échange est un fichier texte et vous pouvez tout à fait utiliser un autre outil pour le générer</a:t>
            </a:r>
          </a:p>
          <a:p>
            <a:pPr lvl="1"/>
            <a:r>
              <a:rPr lang="fr-FR" dirty="0" smtClean="0"/>
              <a:t>Programmation de l’export dans votre outil DAO / SIG</a:t>
            </a:r>
          </a:p>
          <a:p>
            <a:pPr lvl="1"/>
            <a:r>
              <a:rPr lang="fr-FR" dirty="0" smtClean="0"/>
              <a:t>Utilisation de OGR2OGR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118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Script FME</a:t>
            </a:r>
            <a:endParaRPr lang="lb-L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18" y="389684"/>
            <a:ext cx="7494494" cy="523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86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3271</TotalTime>
  <Words>479</Words>
  <Application>Microsoft Office PowerPoint</Application>
  <PresentationFormat>Affichage à l'écran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Aspect</vt:lpstr>
      <vt:lpstr>go2ACT</vt:lpstr>
      <vt:lpstr>Buts</vt:lpstr>
      <vt:lpstr>Avantages</vt:lpstr>
      <vt:lpstr>Données concernées</vt:lpstr>
      <vt:lpstr>Transfert </vt:lpstr>
      <vt:lpstr>Format</vt:lpstr>
      <vt:lpstr>Pourquoi? </vt:lpstr>
      <vt:lpstr>Processus de transformation</vt:lpstr>
      <vt:lpstr>Script FME</vt:lpstr>
      <vt:lpstr>Sociétés  </vt:lpstr>
      <vt:lpstr>Processus</vt:lpstr>
      <vt:lpstr>Présentation PowerPoint</vt:lpstr>
      <vt:lpstr>Présentation PowerPoint</vt:lpstr>
      <vt:lpstr>Tests de validité</vt:lpstr>
    </vt:vector>
  </TitlesOfParts>
  <Company>Administration du Cadastre et de la Topographie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go2ACT</dc:title>
  <dc:creator>Jeff Konnen</dc:creator>
  <cp:lastModifiedBy>Jeff Konnen</cp:lastModifiedBy>
  <cp:revision>17</cp:revision>
  <cp:lastPrinted>2013-10-23T06:24:34Z</cp:lastPrinted>
  <dcterms:created xsi:type="dcterms:W3CDTF">2013-10-22T06:58:09Z</dcterms:created>
  <dcterms:modified xsi:type="dcterms:W3CDTF">2014-03-07T13:00:13Z</dcterms:modified>
</cp:coreProperties>
</file>